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59" r:id="rId3"/>
    <p:sldId id="287" r:id="rId4"/>
    <p:sldId id="262" r:id="rId5"/>
    <p:sldId id="263" r:id="rId6"/>
    <p:sldId id="261" r:id="rId7"/>
    <p:sldId id="264" r:id="rId8"/>
    <p:sldId id="269" r:id="rId9"/>
    <p:sldId id="277" r:id="rId10"/>
    <p:sldId id="267" r:id="rId11"/>
    <p:sldId id="282" r:id="rId12"/>
    <p:sldId id="284" r:id="rId13"/>
    <p:sldId id="281" r:id="rId14"/>
    <p:sldId id="268" r:id="rId15"/>
    <p:sldId id="278" r:id="rId16"/>
    <p:sldId id="279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81658" autoAdjust="0"/>
  </p:normalViewPr>
  <p:slideViewPr>
    <p:cSldViewPr>
      <p:cViewPr varScale="1">
        <p:scale>
          <a:sx n="60" d="100"/>
          <a:sy n="60" d="100"/>
        </p:scale>
        <p:origin x="16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-bangladesh.com/tag/%e0%a6%89%e0%a6%87%e0%a6%a2%e0%a6%bf%e0%a6%ac%e0%a6%bf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ace-bangladesh.com/tag/%e0%a6%b6%e0%a6%be%e0%a6%b2%e0%a6%ac%e0%a6%a8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</a:t>
            </a:r>
            <a:r>
              <a:rPr lang="bn-IN"/>
              <a:t> করা</a:t>
            </a:r>
            <a:r>
              <a:rPr lang="en-US"/>
              <a:t> </a:t>
            </a:r>
            <a:r>
              <a:rPr lang="en-US" dirty="0"/>
              <a:t>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2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নওগাঁ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জেলার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ধামুইরহাট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উপজেলার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আলতা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দীঘি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এলাকার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শালবন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থেকে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উইঢিবির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অসাধারণ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স্থাপত্যকর্ম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ক্যামেরাবন্দি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করেছেন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ড.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কেএম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রবিউল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করিম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</a:p>
          <a:p>
            <a:pPr fontAlgn="base"/>
            <a:r>
              <a:rPr lang="en-US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উইঢিবি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শালবন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0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তেলাপোকা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লেজের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অনুপস্থিতি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5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কিছু</a:t>
            </a:r>
            <a:r>
              <a:rPr lang="en-US" baseline="0" dirty="0"/>
              <a:t> </a:t>
            </a:r>
            <a:r>
              <a:rPr lang="en-US" baseline="0" dirty="0" err="1"/>
              <a:t>অমেরুদন্ডী</a:t>
            </a:r>
            <a:r>
              <a:rPr lang="en-US" baseline="0" dirty="0"/>
              <a:t> </a:t>
            </a:r>
            <a:r>
              <a:rPr lang="en-US" baseline="0" dirty="0" err="1"/>
              <a:t>প্রাণী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এনে</a:t>
            </a:r>
            <a:r>
              <a:rPr lang="en-US" baseline="0" dirty="0"/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সন্ধিযুক্ত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1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চাহিদা</a:t>
            </a:r>
            <a:r>
              <a:rPr lang="en-US" baseline="0" dirty="0"/>
              <a:t> </a:t>
            </a:r>
            <a:r>
              <a:rPr lang="en-US" baseline="0" dirty="0" err="1"/>
              <a:t>মত</a:t>
            </a:r>
            <a:r>
              <a:rPr lang="en-US" baseline="0" dirty="0"/>
              <a:t> </a:t>
            </a:r>
            <a:r>
              <a:rPr lang="en-US" baseline="0" dirty="0" err="1"/>
              <a:t>প্রাণীর</a:t>
            </a:r>
            <a:r>
              <a:rPr lang="en-US" baseline="0" dirty="0"/>
              <a:t> </a:t>
            </a:r>
            <a:r>
              <a:rPr lang="en-US" baseline="0" dirty="0" err="1"/>
              <a:t>বৈশিষ্ট্যের</a:t>
            </a:r>
            <a:r>
              <a:rPr lang="en-US" baseline="0" dirty="0"/>
              <a:t> </a:t>
            </a:r>
            <a:r>
              <a:rPr lang="en-US" baseline="0" dirty="0" err="1"/>
              <a:t>ভিত্তিতে</a:t>
            </a:r>
            <a:r>
              <a:rPr lang="en-US" baseline="0" dirty="0"/>
              <a:t> </a:t>
            </a:r>
            <a:r>
              <a:rPr lang="en-US" baseline="0" dirty="0" err="1"/>
              <a:t>কত</a:t>
            </a:r>
            <a:r>
              <a:rPr lang="en-US" baseline="0" dirty="0"/>
              <a:t> </a:t>
            </a:r>
            <a:r>
              <a:rPr lang="en-US" baseline="0" dirty="0" err="1"/>
              <a:t>ধরনের</a:t>
            </a:r>
            <a:r>
              <a:rPr lang="en-US" baseline="0" dirty="0"/>
              <a:t>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 </a:t>
            </a:r>
            <a:r>
              <a:rPr lang="en-US" baseline="0"/>
              <a:t>তা  </a:t>
            </a:r>
            <a:r>
              <a:rPr lang="en-US" baseline="0" dirty="0" err="1"/>
              <a:t>শিক্ষক</a:t>
            </a:r>
            <a:r>
              <a:rPr lang="en-US" baseline="0" dirty="0"/>
              <a:t>/</a:t>
            </a:r>
            <a:r>
              <a:rPr lang="en-US" baseline="0" dirty="0" err="1"/>
              <a:t>শিক্ষার্থী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দিলে</a:t>
            </a:r>
            <a:r>
              <a:rPr lang="en-US" baseline="0" dirty="0"/>
              <a:t> </a:t>
            </a:r>
            <a:r>
              <a:rPr lang="en-US" baseline="0" dirty="0" err="1"/>
              <a:t>ভাল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5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95602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Pictures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36546">
            <a:off x="5135731" y="762000"/>
            <a:ext cx="3432175" cy="238283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57200" y="48768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সন্ধিযুক্ত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পুঞ্জাক্ষী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বক্ষ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pic>
        <p:nvPicPr>
          <p:cNvPr id="4098" name="Picture 2" descr="C:\Users\user\Pictures\5th content pic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7114">
            <a:off x="381000" y="1171687"/>
            <a:ext cx="4013075" cy="2524125"/>
          </a:xfrm>
          <a:prstGeom prst="rect">
            <a:avLst/>
          </a:prstGeom>
          <a:noFill/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2600" y="228600"/>
            <a:ext cx="56388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পতঙ্গ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দলভূক্ত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অমেরুদন্ডীর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2" name="Picture 6" descr="C:\Users\user\Pictures\5th content pic\00016 - Cop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2819400"/>
            <a:ext cx="2819400" cy="354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Pictures\5th content pic\boost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689315">
            <a:off x="1627113" y="2895600"/>
            <a:ext cx="1924050" cy="1733550"/>
          </a:xfrm>
          <a:prstGeom prst="rect">
            <a:avLst/>
          </a:prstGeom>
          <a:noFill/>
        </p:spPr>
      </p:pic>
      <p:pic>
        <p:nvPicPr>
          <p:cNvPr id="4104" name="Picture 8" descr="C:\Users\user\Pictures\5th content pic\image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828800"/>
            <a:ext cx="3286125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6096000" cy="6096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ত্বকে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কাঁটাযুক্ত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সামুদ্রিক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অমেরুদন্ডী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প্রাণী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146" name="Picture 2" descr="C:\Users\user\Pictures\5th content pic\BackOffStarFishHelloKit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632200" cy="2724150"/>
          </a:xfrm>
          <a:prstGeom prst="rect">
            <a:avLst/>
          </a:prstGeom>
          <a:noFill/>
        </p:spPr>
      </p:pic>
      <p:pic>
        <p:nvPicPr>
          <p:cNvPr id="6147" name="Picture 3" descr="C:\Users\user\Pictures\5th content pic\starfish-sca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962400"/>
            <a:ext cx="2514600" cy="2514600"/>
          </a:xfrm>
          <a:prstGeom prst="rect">
            <a:avLst/>
          </a:prstGeom>
          <a:noFill/>
        </p:spPr>
      </p:pic>
      <p:pic>
        <p:nvPicPr>
          <p:cNvPr id="6148" name="Picture 4" descr="C:\Users\user\Pictures\5th content pic\Starfish-facts-group-of-starfis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5308" y="1143000"/>
            <a:ext cx="3459892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14800" y="1371600"/>
            <a:ext cx="915122" cy="228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তারামাছ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04800" y="228600"/>
            <a:ext cx="8534400" cy="6096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সিলেন্টেরন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নামক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দেহে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ফাঁপা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গহ্ববর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যুক্ত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অমেরুদন্ডী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প্রাণী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5843" name="Picture 3" descr="C:\Users\user\Pictures\5th content pic\giphy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22" y="1295400"/>
            <a:ext cx="3850326" cy="3200400"/>
          </a:xfrm>
          <a:prstGeom prst="rect">
            <a:avLst/>
          </a:prstGeom>
          <a:noFill/>
        </p:spPr>
      </p:pic>
      <p:pic>
        <p:nvPicPr>
          <p:cNvPr id="35844" name="Picture 4" descr="C:\Users\user\Pictures\5th content pic\giph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8309" y="3962400"/>
            <a:ext cx="3618491" cy="2319241"/>
          </a:xfrm>
          <a:prstGeom prst="rect">
            <a:avLst/>
          </a:prstGeom>
          <a:noFill/>
        </p:spPr>
      </p:pic>
      <p:pic>
        <p:nvPicPr>
          <p:cNvPr id="35845" name="Picture 5" descr="C:\Users\user\Pictures\5th content pic\26d20957745fe0dfb9d90cdaa2d2e29f83bcdbe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143000"/>
            <a:ext cx="3657600" cy="28004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47800" y="4963180"/>
            <a:ext cx="1600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জেলীফিস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56489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C:\Users\user\Pictures\5th content pic\5+6 no cont\cnidaria-medus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6814" y="1447799"/>
            <a:ext cx="4672386" cy="354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152400"/>
            <a:ext cx="6629400" cy="762000"/>
            <a:chOff x="0" y="2886999"/>
            <a:chExt cx="6096000" cy="1098002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3059081"/>
              <a:ext cx="6096000" cy="8382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28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38400" y="26806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181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দলভূক্ত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দলভূক্ত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7200" y="1524000"/>
            <a:ext cx="8077200" cy="2590800"/>
            <a:chOff x="457200" y="1600200"/>
            <a:chExt cx="7467600" cy="1764326"/>
          </a:xfrm>
        </p:grpSpPr>
        <p:pic>
          <p:nvPicPr>
            <p:cNvPr id="25602" name="Picture 2" descr="C:\Users\user\Pictures\5th content pic\5+6 no cont\annelida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3292" y="1600200"/>
              <a:ext cx="2389308" cy="17623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603" name="Picture 3" descr="C:\Users\user\Pictures\5th content pic\5+6 no cont\mY1tV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895828" y="1335555"/>
              <a:ext cx="1764323" cy="22936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604" name="Picture 4" descr="C:\Users\user\Pictures\5th content pic\5+6 no cont\animl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1600200"/>
              <a:ext cx="2676769" cy="17399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960688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কাঁটাযুক্ত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সামুদ্রীক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971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চোখেই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41148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গহ্ববরের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9400" y="1884488"/>
            <a:ext cx="1828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তারামাছ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6629400" y="3048000"/>
            <a:ext cx="1828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পুঞ্জাক্ষী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400" y="4230469"/>
            <a:ext cx="1828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সিলেন্টেরন</a:t>
            </a:r>
            <a:endParaRPr lang="en-US" sz="3600" dirty="0"/>
          </a:p>
        </p:txBody>
      </p:sp>
      <p:pic>
        <p:nvPicPr>
          <p:cNvPr id="10241" name="Picture 1" descr="C:\Users\user\Pictures\5th content pic\shamuk-shamuk-shamuk_blog.jpg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7162800" y="228600"/>
            <a:ext cx="161925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6096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2895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00827">
            <a:off x="3612451" y="3241644"/>
            <a:ext cx="4572000" cy="2667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2" name="Picture 2" descr="C:\Users\user\Picture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730" y="1295400"/>
            <a:ext cx="439927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খাদিজা ইয়াসমিন, সহকারি অধ্যাপক, টিটিসি, ঢাকা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রাকিবুল ইসলাম, সহকা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9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2328952"/>
            <a:ext cx="441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5th content pic\boost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72372">
            <a:off x="1329355" y="1251949"/>
            <a:ext cx="1924050" cy="173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স্টা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অধ্যায়-২য়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105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6019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228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Pictures\5th content pic\Fish_Backbone_by_SevenB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93317"/>
            <a:ext cx="4448662" cy="2973883"/>
          </a:xfrm>
          <a:prstGeom prst="rect">
            <a:avLst/>
          </a:prstGeom>
          <a:noFill/>
        </p:spPr>
      </p:pic>
      <p:pic>
        <p:nvPicPr>
          <p:cNvPr id="2051" name="Picture 3" descr="C:\Users\user\Pictures\5th content pic\Backbone_(PSF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2971799" cy="381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90800" y="1143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052" name="Picture 4" descr="C:\Users\user\Pictures\5th content pic\mY1t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1" y="838200"/>
            <a:ext cx="3352800" cy="4358640"/>
          </a:xfrm>
          <a:prstGeom prst="rect">
            <a:avLst/>
          </a:prstGeom>
          <a:noFill/>
        </p:spPr>
      </p:pic>
      <p:pic>
        <p:nvPicPr>
          <p:cNvPr id="2053" name="Picture 5" descr="C:\Users\user\Pictures\5th content pic\animl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6000" y="1447800"/>
            <a:ext cx="5283200" cy="34340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54350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5th content pic\Picture-014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228600" y="838200"/>
            <a:ext cx="864108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1157" y="2362200"/>
            <a:ext cx="5404043" cy="861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5334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8001000" cy="288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1257300"/>
            <a:ext cx="5562600" cy="4457700"/>
            <a:chOff x="838200" y="2400300"/>
            <a:chExt cx="5943600" cy="4457700"/>
          </a:xfrm>
        </p:grpSpPr>
        <p:pic>
          <p:nvPicPr>
            <p:cNvPr id="18" name="Picture 2" descr="C:\Users\user\Pictures\5th content pic\0606b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2400300"/>
              <a:ext cx="5943600" cy="4457700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 rot="2017345">
              <a:off x="5393247" y="4253321"/>
              <a:ext cx="1296313" cy="2147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29618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1752600" y="228600"/>
            <a:ext cx="57912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3820180"/>
            <a:ext cx="2209800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098" name="Picture 2" descr="C:\Users\user\Pictures\5th content pic\shrimp-diagr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05771"/>
            <a:ext cx="5557851" cy="4104429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477000" y="2779693"/>
            <a:ext cx="259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পুঞ্জাক্ষি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প্র্রকৃতির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496580"/>
            <a:ext cx="35052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চোখ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1219200"/>
            <a:ext cx="1905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পুঞ্জাক্ষি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1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5754469"/>
            <a:ext cx="4953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1752600" y="228600"/>
            <a:ext cx="5334000" cy="685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91400" y="193554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ackager Shell Object" showAsIcon="1" r:id="rId4" imgW="914400" imgH="714375" progId="Package">
                  <p:embed/>
                </p:oleObj>
              </mc:Choice>
              <mc:Fallback>
                <p:oleObj name="Packager Shell Object" showAsIcon="1" r:id="rId4" imgW="914400" imgH="714375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935540"/>
                        <a:ext cx="914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D:\My content\1+2+3 six content\0284amoeba.jpg"/>
          <p:cNvPicPr>
            <a:picLocks noChangeAspect="1" noChangeArrowheads="1"/>
          </p:cNvPicPr>
          <p:nvPr/>
        </p:nvPicPr>
        <p:blipFill rotWithShape="1">
          <a:blip r:embed="rId6"/>
          <a:srcRect b="5455"/>
          <a:stretch/>
        </p:blipFill>
        <p:spPr bwMode="auto">
          <a:xfrm>
            <a:off x="414465" y="1295400"/>
            <a:ext cx="6367335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7315200" y="2621340"/>
            <a:ext cx="152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অ্যামিবার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pic>
        <p:nvPicPr>
          <p:cNvPr id="2052" name="Picture 4" descr="D:\My content\1+2+3 six content\m_virusesbacteri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52400"/>
            <a:ext cx="1811235" cy="1670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800" y="228600"/>
            <a:ext cx="8077200" cy="76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5257801"/>
            <a:ext cx="3886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কেঁচো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একদলভূক্ত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খন্ডে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953000" y="5334000"/>
            <a:ext cx="3886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খন্ডে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খোলসে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মাংসল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4" name="Wave 13"/>
          <p:cNvSpPr/>
          <p:nvPr/>
        </p:nvSpPr>
        <p:spPr>
          <a:xfrm rot="5400000">
            <a:off x="2171700" y="3848100"/>
            <a:ext cx="5029200" cy="228600"/>
          </a:xfrm>
          <a:prstGeom prst="wave">
            <a:avLst>
              <a:gd name="adj1" fmla="val 20000"/>
              <a:gd name="adj2" fmla="val -972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user\Pictures\5th content pic\branch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954" y="1325880"/>
            <a:ext cx="2863645" cy="3550920"/>
          </a:xfrm>
          <a:prstGeom prst="rect">
            <a:avLst/>
          </a:prstGeom>
          <a:noFill/>
        </p:spPr>
      </p:pic>
      <p:pic>
        <p:nvPicPr>
          <p:cNvPr id="3075" name="Picture 3" descr="C:\Users\user\Pictures\5th content pic\annelid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086" y="1447800"/>
            <a:ext cx="3822389" cy="2819400"/>
          </a:xfrm>
          <a:prstGeom prst="rect">
            <a:avLst/>
          </a:prstGeom>
          <a:noFill/>
        </p:spPr>
      </p:pic>
      <p:pic>
        <p:nvPicPr>
          <p:cNvPr id="3076" name="Picture 4" descr="C:\Users\user\Pictures\5th content pic\imae4hb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8955" y="1524000"/>
            <a:ext cx="376404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505</Words>
  <Application>Microsoft Office PowerPoint</Application>
  <PresentationFormat>On-screen Show (4:3)</PresentationFormat>
  <Paragraphs>86</Paragraphs>
  <Slides>17</Slides>
  <Notes>10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461</cp:revision>
  <dcterms:created xsi:type="dcterms:W3CDTF">2006-08-16T00:00:00Z</dcterms:created>
  <dcterms:modified xsi:type="dcterms:W3CDTF">2016-08-10T05:13:51Z</dcterms:modified>
</cp:coreProperties>
</file>